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8AE8-63D3-4EF8-B099-2B8C6D4BED0C}" type="datetimeFigureOut">
              <a:rPr lang="es-ES" smtClean="0"/>
              <a:t>11/03/2019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0E29-1A82-4DB6-B6B2-9D8633C824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93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10E29-1A82-4DB6-B6B2-9D8633C824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61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ande.eu/en/registration/simple/?referral=@@34c2aef1c3d6144f0e9256bcd5499d5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ande.eu/en/registration/simple/?referral=@@34c2aef1c3d6144f0e9256bcd5499d5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ande.eu/en/registration/simple/?referral=@@34c2aef1c3d6144f0e9256bcd5499d5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ande.eu/en/registration/simple/?referral=@@34c2aef1c3d6144f0e9256bcd5499d5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58A55F-E359-469D-9B8C-57951154B4F7}"/>
              </a:ext>
            </a:extLst>
          </p:cNvPr>
          <p:cNvSpPr txBox="1"/>
          <p:nvPr/>
        </p:nvSpPr>
        <p:spPr>
          <a:xfrm flipH="1">
            <a:off x="5868144" y="4941168"/>
            <a:ext cx="30243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5400" dirty="0" err="1">
                <a:hlinkClick r:id="rId3"/>
              </a:rPr>
              <a:t>Registrate</a:t>
            </a:r>
            <a:endParaRPr lang="es-ES" sz="5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C792FB-7046-4529-AB97-F118A1F0AE6F}"/>
              </a:ext>
            </a:extLst>
          </p:cNvPr>
          <p:cNvSpPr txBox="1"/>
          <p:nvPr/>
        </p:nvSpPr>
        <p:spPr>
          <a:xfrm>
            <a:off x="5895814" y="3059668"/>
            <a:ext cx="299666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Oro 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uro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Para el cuidado de la piel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85E0B6-142D-4AD7-822E-03B9D04B5B2D}"/>
              </a:ext>
            </a:extLst>
          </p:cNvPr>
          <p:cNvSpPr txBox="1"/>
          <p:nvPr/>
        </p:nvSpPr>
        <p:spPr>
          <a:xfrm>
            <a:off x="441789" y="4149080"/>
            <a:ext cx="41044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>
                <a:hlinkClick r:id="rId3"/>
              </a:rPr>
              <a:t>Registrate</a:t>
            </a:r>
            <a:endParaRPr lang="es-ES" sz="6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EEA881-A75B-4067-A48D-19537319765A}"/>
              </a:ext>
            </a:extLst>
          </p:cNvPr>
          <p:cNvSpPr txBox="1"/>
          <p:nvPr/>
        </p:nvSpPr>
        <p:spPr>
          <a:xfrm>
            <a:off x="4506918" y="620688"/>
            <a:ext cx="4202218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  <a:t>Delicias para tu piel:</a:t>
            </a:r>
            <a:br>
              <a:rPr lang="es-ES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600" dirty="0"/>
              <a:t>Ingredientes activos de la mascarilla:</a:t>
            </a:r>
            <a:br>
              <a:rPr lang="es-ES" sz="1600" dirty="0"/>
            </a:b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Extracto de nido de golondrina</a:t>
            </a:r>
            <a:r>
              <a:rPr lang="es-ES" dirty="0"/>
              <a:t>: un salvador para pieles caídas y cansadas Un cóctel natural de minerales, oligoelementos y aminoácidos que ayudan en el rejuvenecimiento más profundo de la piel.</a:t>
            </a:r>
            <a:br>
              <a:rPr lang="es-ES" dirty="0"/>
            </a:b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Sales minerales</a:t>
            </a:r>
            <a:r>
              <a:rPr lang="es-ES" sz="2400" b="1" dirty="0"/>
              <a:t>: </a:t>
            </a:r>
            <a:r>
              <a:rPr lang="es-ES" dirty="0"/>
              <a:t>reponga la piel con oligoelementos beneficiosos, recupere su fuerza y crezca.</a:t>
            </a:r>
            <a:br>
              <a:rPr lang="es-ES" dirty="0"/>
            </a:b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Hialuronato de sodio</a:t>
            </a:r>
            <a:r>
              <a:rPr lang="es-ES" dirty="0"/>
              <a:t>: proporciona a la piel una hidratación profunda y duradera.</a:t>
            </a:r>
            <a:br>
              <a:rPr lang="es-ES" dirty="0"/>
            </a:br>
            <a:r>
              <a:rPr lang="es-ES" sz="2000" b="1" dirty="0" err="1">
                <a:solidFill>
                  <a:schemeClr val="accent2">
                    <a:lumMod val="75000"/>
                  </a:schemeClr>
                </a:solidFill>
              </a:rPr>
              <a:t>Betain</a:t>
            </a:r>
            <a:r>
              <a:rPr lang="es-ES" dirty="0"/>
              <a:t> - Una crema hidratante natural con efectos suavizantes y suavizantes.</a:t>
            </a:r>
            <a:br>
              <a:rPr lang="es-ES" dirty="0"/>
            </a:br>
            <a:r>
              <a:rPr lang="es-ES" sz="2000" b="1" dirty="0" err="1">
                <a:solidFill>
                  <a:schemeClr val="accent2">
                    <a:lumMod val="75000"/>
                  </a:schemeClr>
                </a:solidFill>
              </a:rPr>
              <a:t>Glicirricato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 de potasio </a:t>
            </a:r>
            <a:r>
              <a:rPr lang="es-ES" dirty="0"/>
              <a:t>- humecta y nutre suavemente la piel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3025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EA6B69-415C-4828-98CF-D2265C425E30}"/>
              </a:ext>
            </a:extLst>
          </p:cNvPr>
          <p:cNvSpPr txBox="1"/>
          <p:nvPr/>
        </p:nvSpPr>
        <p:spPr>
          <a:xfrm>
            <a:off x="4860033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C7F065-E555-4CEC-8533-E332640B5E37}"/>
              </a:ext>
            </a:extLst>
          </p:cNvPr>
          <p:cNvSpPr txBox="1"/>
          <p:nvPr/>
        </p:nvSpPr>
        <p:spPr>
          <a:xfrm flipH="1">
            <a:off x="4716016" y="3248308"/>
            <a:ext cx="40324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- Eliminación suave de las células de la córnea,</a:t>
            </a:r>
            <a:br>
              <a:rPr lang="ru-RU"/>
            </a:br>
            <a:r>
              <a:rPr lang="ru-RU"/>
              <a:t>- Tensado inmediato de la piel.</a:t>
            </a:r>
            <a:br>
              <a:rPr lang="ru-RU"/>
            </a:br>
            <a:r>
              <a:rPr lang="ru-RU"/>
              <a:t>- Efecto rejuvenecedor.</a:t>
            </a:r>
            <a:br>
              <a:rPr lang="ru-RU"/>
            </a:br>
            <a:r>
              <a:rPr lang="ru-RU"/>
              <a:t>- Look fresco y radiante.</a:t>
            </a:r>
            <a:br>
              <a:rPr lang="ru-RU"/>
            </a:br>
            <a:r>
              <a:rPr lang="ru-RU"/>
              <a:t>- Hidratación de larga duración.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1FB985-F12F-4DAB-AC77-AF1C47E15867}"/>
              </a:ext>
            </a:extLst>
          </p:cNvPr>
          <p:cNvSpPr txBox="1"/>
          <p:nvPr/>
        </p:nvSpPr>
        <p:spPr>
          <a:xfrm>
            <a:off x="4813424" y="4878452"/>
            <a:ext cx="34055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>
                <a:solidFill>
                  <a:schemeClr val="accent2">
                    <a:lumMod val="75000"/>
                  </a:schemeClr>
                </a:solidFill>
                <a:hlinkClick r:id="rId4"/>
              </a:rPr>
              <a:t>Registrate</a:t>
            </a:r>
            <a:endParaRPr lang="es-E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золотая маска E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C2E0C4-C15C-48BD-81DB-BC733CA4504E}"/>
              </a:ext>
            </a:extLst>
          </p:cNvPr>
          <p:cNvSpPr txBox="1"/>
          <p:nvPr/>
        </p:nvSpPr>
        <p:spPr>
          <a:xfrm>
            <a:off x="5580112" y="342900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err="1">
                <a:solidFill>
                  <a:schemeClr val="accent2">
                    <a:lumMod val="75000"/>
                  </a:schemeClr>
                </a:solidFill>
                <a:hlinkClick r:id="rId3"/>
              </a:rPr>
              <a:t>Registrate</a:t>
            </a:r>
            <a:endParaRPr lang="es-E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99535-7B66-4D31-B217-EF918C297BFD}"/>
              </a:ext>
            </a:extLst>
          </p:cNvPr>
          <p:cNvSpPr txBox="1"/>
          <p:nvPr/>
        </p:nvSpPr>
        <p:spPr>
          <a:xfrm>
            <a:off x="4572000" y="1052736"/>
            <a:ext cx="417646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Compra para ti con un 35% de descuento.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Gana una recomendación a tus amigos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br>
              <a:rPr lang="ru-RU" dirty="0"/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Disfruta de los tours y gadgets de TianDe.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</Words>
  <Application>Microsoft Office PowerPoint</Application>
  <PresentationFormat>Presentación en pantalla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Bernard Lisewski</cp:lastModifiedBy>
  <cp:revision>7</cp:revision>
  <dcterms:created xsi:type="dcterms:W3CDTF">2018-10-17T09:04:52Z</dcterms:created>
  <dcterms:modified xsi:type="dcterms:W3CDTF">2019-03-11T18:54:08Z</dcterms:modified>
</cp:coreProperties>
</file>